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5" r:id="rId7"/>
    <p:sldId id="261" r:id="rId8"/>
    <p:sldId id="256" r:id="rId9"/>
    <p:sldId id="269" r:id="rId10"/>
    <p:sldId id="266" r:id="rId11"/>
    <p:sldId id="267" r:id="rId12"/>
    <p:sldId id="273" r:id="rId13"/>
    <p:sldId id="275" r:id="rId14"/>
    <p:sldId id="271" r:id="rId15"/>
    <p:sldId id="270" r:id="rId16"/>
    <p:sldId id="263" r:id="rId17"/>
    <p:sldId id="268" r:id="rId18"/>
    <p:sldId id="26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34214"/>
            <a:ext cx="5544418" cy="451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442" y="2234214"/>
            <a:ext cx="324036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</a:t>
            </a:r>
            <a:endParaRPr lang="en-US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55-летнего юбилея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«Краснозаводская </a:t>
            </a:r>
            <a:endParaRPr lang="en-US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</a:t>
            </a:r>
            <a:endParaRPr lang="en-US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</a:t>
            </a:r>
            <a:endParaRPr lang="en-US" sz="2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№1»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7" y="4178755"/>
            <a:ext cx="2664295" cy="257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2" y="116632"/>
            <a:ext cx="79891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СОБРАНИЕ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– </a:t>
            </a:r>
          </a:p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Учителя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71414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Глава администрации города Краснозаводск –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Коршунов Н.А. и депутаты Совета депутатов вручили грамоты учителям школы на торжественном вечере, посвященном Дню Учителя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t="12697"/>
          <a:stretch>
            <a:fillRect/>
          </a:stretch>
        </p:blipFill>
        <p:spPr bwMode="auto">
          <a:xfrm>
            <a:off x="433200" y="1928803"/>
            <a:ext cx="835364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00" y="3054102"/>
            <a:ext cx="2516096" cy="365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2354" y="404664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Телегина Наталья Валентиновна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конкурса педагогических работников «Воспитать человека»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духовно-нравственное воспитание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Users\USER\Downloads\20200226_1257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11250" r="9480" b="11111"/>
          <a:stretch/>
        </p:blipFill>
        <p:spPr bwMode="auto">
          <a:xfrm>
            <a:off x="107503" y="2336150"/>
            <a:ext cx="6336705" cy="43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apf.mail.ru/cgi-bin/readmsg?id=15910915241314533929;0;5&amp;exif=1&amp;full=1&amp;x-email=s-p_natalia7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5" t="27867" r="33603" b="51085"/>
          <a:stretch/>
        </p:blipFill>
        <p:spPr bwMode="auto">
          <a:xfrm>
            <a:off x="6702141" y="279032"/>
            <a:ext cx="2152613" cy="24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00006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Проект МБОУ «КСОШ №1» </a:t>
            </a:r>
            <a:endParaRPr lang="ru-RU" sz="1400" dirty="0">
              <a:solidFill>
                <a:srgbClr val="000066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«Краснозаводская школа №1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 судьбе моей семьи»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Picture 2" descr="F:\Мои документы 2014 - 2015\ФОТО 2014 - 2015\Школа\IMG_0494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7" b="22765"/>
          <a:stretch/>
        </p:blipFill>
        <p:spPr bwMode="auto">
          <a:xfrm>
            <a:off x="1259632" y="2060848"/>
            <a:ext cx="6696744" cy="3528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4822" y="5661248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i="1" dirty="0" smtClean="0">
                <a:solidFill>
                  <a:srgbClr val="002060"/>
                </a:solidFill>
                <a:latin typeface="Monotype Corsiva"/>
                <a:ea typeface="Calibri"/>
                <a:cs typeface="Times New Roman"/>
              </a:rPr>
              <a:t>275 добрых  воспоминаний о школе и благодарных  слов учителям, написанных  выпускниками разных  лет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5556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248472" cy="653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8376" y="2708920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275 семей школы получили благодарственные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за активное участие в школьном проекте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посвященном 55-летнему юбилею нашей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школы –</a:t>
            </a:r>
          </a:p>
          <a:p>
            <a:pPr algn="ctr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«Краснозаводская школа №1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судьбе моей семьи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02024" y="982663"/>
            <a:ext cx="39667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  <a:endParaRPr lang="ru-RU" sz="7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64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96185"/>
            <a:ext cx="59046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юбилейный год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школы было высажено </a:t>
            </a:r>
          </a:p>
          <a:p>
            <a:pPr algn="ctr"/>
            <a:r>
              <a:rPr lang="ru-RU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 ёлочек</a:t>
            </a:r>
            <a:endParaRPr lang="ru-RU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ownloads\IMG-20200928-WA000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0" y="3210075"/>
            <a:ext cx="2594464" cy="345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G-20200928-WA00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4" b="10563"/>
          <a:stretch/>
        </p:blipFill>
        <p:spPr bwMode="auto">
          <a:xfrm>
            <a:off x="2771800" y="3216069"/>
            <a:ext cx="6278710" cy="34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IMG-20200928-WA0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4" b="10583"/>
          <a:stretch/>
        </p:blipFill>
        <p:spPr bwMode="auto">
          <a:xfrm>
            <a:off x="6084168" y="135755"/>
            <a:ext cx="2859782" cy="30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56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Мои документы 2020 - 2021\Фотографии\Встречи с педагогами-ветеранами\20200821_114922.jpg"/>
          <p:cNvPicPr>
            <a:picLocks noChangeAspect="1" noChangeArrowheads="1"/>
          </p:cNvPicPr>
          <p:nvPr/>
        </p:nvPicPr>
        <p:blipFill rotWithShape="1">
          <a:blip r:embed="rId2" cstate="print"/>
          <a:srcRect l="4631" r="2100"/>
          <a:stretch/>
        </p:blipFill>
        <p:spPr bwMode="auto">
          <a:xfrm>
            <a:off x="107504" y="1860726"/>
            <a:ext cx="4457624" cy="358449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1749" y="260648"/>
            <a:ext cx="8606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учителями –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ветеранами педагогического труда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23051" r="6608" b="22097"/>
          <a:stretch/>
        </p:blipFill>
        <p:spPr bwMode="auto">
          <a:xfrm>
            <a:off x="4657789" y="1881161"/>
            <a:ext cx="4378707" cy="3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6676" y="567344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Зинаида Алексеевна</a:t>
            </a:r>
            <a:endParaRPr lang="ru-RU" sz="4000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93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749" y="260648"/>
            <a:ext cx="8606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учителями –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ветеранами педагогического труда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676" y="567344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Королёва Галина Михайловна</a:t>
            </a:r>
            <a:endParaRPr lang="ru-RU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7" descr="https://apf.mail.ru/cgi-bin/readmsg?id=16015715120023717189;0;1&amp;exif=1&amp;full=1&amp;x-email=s-p_natalia77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32756"/>
            <a:ext cx="5045968" cy="3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 descr="https://apf.mail.ru/cgi-bin/readmsg?id=16015714952009597693;0;1&amp;exif=1&amp;full=1&amp;x-email=s-p_natalia77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22555" r="12952" b="15738"/>
          <a:stretch/>
        </p:blipFill>
        <p:spPr bwMode="auto">
          <a:xfrm>
            <a:off x="5406205" y="1740297"/>
            <a:ext cx="3586348" cy="37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юбилейного года –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среди из лучших школ Подмосковья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ideputat.er.ru/sites/default/files/styles/page_width/public/deputy/news/157772/addtext09-05-071339.jpg?itok=QPe72M3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3" y="1196752"/>
            <a:ext cx="373350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xn---1-1lcqo7b.xn--p1ai/images/p1080419szh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90" b="4973"/>
          <a:stretch/>
        </p:blipFill>
        <p:spPr bwMode="auto">
          <a:xfrm>
            <a:off x="251520" y="3501008"/>
            <a:ext cx="8568952" cy="3096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268760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2020 году 512 школ вошли в рейтинг лучших школ Подмосковья. Оценивались учреждения по всем направлениям: от качества преподавания и оснащения кабинетов до результатов ЕГЭ и участия в олимпиадах.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Мои документы 2020 - 2021\Фотографии\Экскурсия Калязин\20200926_121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481" y="116632"/>
            <a:ext cx="41944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Удивительное экскурсионное путешествие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«Волга – Волга»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ownloads\kartinki-life-ru-kartinki-i-otkrytki-den-uchitelya-7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6"/>
            <a:ext cx="9148922" cy="687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764704"/>
            <a:ext cx="57253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Реализация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президентской инициативы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«Наша новая школа»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myslide.ru/documents_4/8d00c41d4ea11504a18b016e3577efd9/img4.jpg"/>
          <p:cNvPicPr>
            <a:picLocks noChangeAspect="1" noChangeArrowheads="1"/>
          </p:cNvPicPr>
          <p:nvPr/>
        </p:nvPicPr>
        <p:blipFill>
          <a:blip r:embed="rId2"/>
          <a:srcRect l="24375" t="32500" r="17499" b="12499"/>
          <a:stretch>
            <a:fillRect/>
          </a:stretch>
        </p:blipFill>
        <p:spPr bwMode="auto">
          <a:xfrm>
            <a:off x="6156176" y="808644"/>
            <a:ext cx="2127783" cy="151004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76" y="4005064"/>
            <a:ext cx="3598364" cy="27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8100" y="4005064"/>
            <a:ext cx="4041277" cy="269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2996952"/>
            <a:ext cx="8715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Победа в областном конкурсе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«Правильное питание – залог здоровья» 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215886" y="2370873"/>
            <a:ext cx="871543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2492896"/>
            <a:ext cx="5000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2011 – 2012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Юбилею школы – наши трудовые успехи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428604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2012 – 2013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714752"/>
            <a:ext cx="535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2013 – 2014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214282" y="3357562"/>
            <a:ext cx="871543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2071702" cy="30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500298" y="1142984"/>
            <a:ext cx="63579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 школы награжден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Почетным Знаком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«Признание»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Главы Сергиево-Посадского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высокие качественные показатели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7" y="3571876"/>
            <a:ext cx="3119440" cy="306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4254065"/>
            <a:ext cx="53578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признана победителем среди образовательных организаций Московской области, активно внедряющих инновационные технологии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868" y="428604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 – 2015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714752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 – 2016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Двойная стрелка влево/вправо 4"/>
          <p:cNvSpPr/>
          <p:nvPr/>
        </p:nvSpPr>
        <p:spPr>
          <a:xfrm>
            <a:off x="214282" y="3357562"/>
            <a:ext cx="871543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30861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500438"/>
            <a:ext cx="2971797" cy="319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643306" y="1285860"/>
            <a:ext cx="5143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– лауреат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Всероссийского конкурса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«100 лучших школ России»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429132"/>
            <a:ext cx="5572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– лауреат всероссийского конкурса, посвященного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70-летию Победы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Великой Отечественной войне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588" y="142852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 – 2017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3357562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– 2018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214282" y="3286124"/>
            <a:ext cx="871543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696855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57224" y="2260579"/>
            <a:ext cx="7429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– призер  муниципального конкурса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«Школа – лучшая по территории»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259" y="714356"/>
            <a:ext cx="4360443" cy="161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1887" t="18239" r="1887"/>
          <a:stretch>
            <a:fillRect/>
          </a:stretch>
        </p:blipFill>
        <p:spPr bwMode="auto">
          <a:xfrm>
            <a:off x="4500562" y="3500438"/>
            <a:ext cx="4320625" cy="227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14282" y="5786454"/>
            <a:ext cx="871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– Лауреат Всероссийского смотра-конкурса «Школа года»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t="47003" r="46107" b="5994"/>
          <a:stretch>
            <a:fillRect/>
          </a:stretch>
        </p:blipFill>
        <p:spPr bwMode="auto">
          <a:xfrm>
            <a:off x="857224" y="3929066"/>
            <a:ext cx="2821801" cy="188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620160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 – 2020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214290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 – 2019  учебный год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214282" y="3357562"/>
            <a:ext cx="8715436" cy="457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857232"/>
            <a:ext cx="5214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– Лауреат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 публичного ежегодного Всероссийского смотра-конкурса образовательных организаций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28956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2844" y="4254065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– Лауреат смотра юнармейских отрядов, посвященного 75-летию Победы в Великой Отечественной войне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571876"/>
            <a:ext cx="3786214" cy="30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000372"/>
            <a:ext cx="271464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 descr="F:\Мои документы 2020 - 2021\Фотографии\1 сентября\20200901_130229.jpg"/>
          <p:cNvPicPr>
            <a:picLocks noChangeAspect="1" noChangeArrowheads="1"/>
          </p:cNvPicPr>
          <p:nvPr/>
        </p:nvPicPr>
        <p:blipFill>
          <a:blip r:embed="rId3" cstate="print"/>
          <a:srcRect b="19048"/>
          <a:stretch>
            <a:fillRect/>
          </a:stretch>
        </p:blipFill>
        <p:spPr bwMode="auto">
          <a:xfrm>
            <a:off x="3000364" y="3000372"/>
            <a:ext cx="6000792" cy="36433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2020  год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«Краснозаводская средняя общеобразовательная школе №1» – 55 лет.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Школа в числе лучших образовательных учреждений Подмосковья по результатам ЕГЭ, достижений в олимпиадах, по профессиональному уровню педагогов и развитию дополнительного образования.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2852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дни празднования Дня Учителя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 школы получили достойные награды: 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Победителя конкурса «Лучший учитель-предметник Московской области - 2019»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Баранихину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Елену Александровну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поздравила первый заместитель Председателя правительства Московской области –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Забралова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Ольга Сергеевна.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285992"/>
            <a:ext cx="524253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7036" r="38599"/>
          <a:stretch>
            <a:fillRect/>
          </a:stretch>
        </p:blipFill>
        <p:spPr bwMode="auto">
          <a:xfrm>
            <a:off x="5572131" y="2285993"/>
            <a:ext cx="335758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268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Сергиево-Посадского округа – начальник Управления образования –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Дударева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Константиновна и депутат Московской областной Думы – Двойных Сергей Владимирович поздравили с заслуженными наградами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Жулькину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Марину Михайловну и Зайцеву Наталью Юрьевну.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2" y="2214553"/>
            <a:ext cx="4684963" cy="431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33721" r="29070"/>
          <a:stretch>
            <a:fillRect/>
          </a:stretch>
        </p:blipFill>
        <p:spPr bwMode="auto">
          <a:xfrm>
            <a:off x="285720" y="2214553"/>
            <a:ext cx="3566200" cy="429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494</Words>
  <Application>Microsoft Office PowerPoint</Application>
  <PresentationFormat>Экран (4:3)</PresentationFormat>
  <Paragraphs>72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29</cp:revision>
  <dcterms:created xsi:type="dcterms:W3CDTF">2020-10-01T06:50:28Z</dcterms:created>
  <dcterms:modified xsi:type="dcterms:W3CDTF">2020-10-08T15:14:55Z</dcterms:modified>
</cp:coreProperties>
</file>